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1" r:id="rId4"/>
    <p:sldId id="270" r:id="rId5"/>
    <p:sldId id="261" r:id="rId6"/>
    <p:sldId id="263" r:id="rId7"/>
    <p:sldId id="262" r:id="rId8"/>
    <p:sldId id="265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1B243-C1BF-AED3-6EAC-E4A3A1E09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F35176-82C6-66E8-7449-D6F52FF51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61F0C1-93A5-8ACB-BF67-5EC8CA6D8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0974-B910-4F7B-9F7E-E94663BC8260}" type="datetimeFigureOut">
              <a:rPr lang="pt-BR" smtClean="0"/>
              <a:t>26/05/2022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71F13A-A8B6-1FA4-F739-58CDC737D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D08D99-2118-9BA9-2F5E-6D61957BC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70E7-AD2A-4F61-93A0-F9561D26A0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18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9ED838-20F1-B746-83B2-54378BAAF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9A53084-C665-0DE9-A00B-AE0D9E4DE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5A09D6-13BA-CDE8-449C-2A7478955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0974-B910-4F7B-9F7E-E94663BC8260}" type="datetimeFigureOut">
              <a:rPr lang="pt-BR" smtClean="0"/>
              <a:t>26/05/2022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948F5B-CAF8-6A21-4037-1399BACA9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72043C-5E11-7F00-1826-64BBA9D81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70E7-AD2A-4F61-93A0-F9561D26A0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99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570F36-FE73-E46F-456F-BC20250A44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666C22A-4CBE-7690-80D6-72DD37B1A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C425F6-2BDB-E62E-1E92-7C39C1068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0974-B910-4F7B-9F7E-E94663BC8260}" type="datetimeFigureOut">
              <a:rPr lang="pt-BR" smtClean="0"/>
              <a:t>26/05/2022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5AF1D9-9D36-6A4B-D115-E86FC98B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089FA2-E641-BADF-6282-1D6304D3F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70E7-AD2A-4F61-93A0-F9561D26A0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81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C7BA02-9615-35F1-4292-1E47B6599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A570AF-74B7-60EE-F2EB-8AC04BBDE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8963C4-BA23-C0BF-E71A-184BF7E30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0974-B910-4F7B-9F7E-E94663BC8260}" type="datetimeFigureOut">
              <a:rPr lang="pt-BR" smtClean="0"/>
              <a:t>26/05/2022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45E595-6AD3-49D5-0590-A423D8EC1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B01483-1537-9FFF-2442-51CC7D73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70E7-AD2A-4F61-93A0-F9561D26A0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18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82B8A5-6F91-75AA-57E8-90019AF7C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7ABEE7-A012-5313-C052-07DA09F75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CD6133-D276-2414-6E80-0C502F3A4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0974-B910-4F7B-9F7E-E94663BC8260}" type="datetimeFigureOut">
              <a:rPr lang="pt-BR" smtClean="0"/>
              <a:t>26/05/2022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885D58-4420-1371-581B-D5DBF63E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04E08D-6338-3E22-90AD-6304A2076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70E7-AD2A-4F61-93A0-F9561D26A0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44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FCDCC-7473-16D7-F08C-200A695D3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A5C4CE-E1F3-4DA2-D449-84C76CB02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0E96A9F-D9DC-AA59-5570-E9645E79E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07641B5-50DA-7309-4C46-DBD8973A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0974-B910-4F7B-9F7E-E94663BC8260}" type="datetimeFigureOut">
              <a:rPr lang="pt-BR" smtClean="0"/>
              <a:t>26/05/2022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07361F0-8611-2B81-D00D-AE63D2F7C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5FB4344-8834-97FB-CA86-D7D4156D4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70E7-AD2A-4F61-93A0-F9561D26A0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35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A93378-9C01-2033-C79B-8BFA6FB97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04878D-42CA-8A44-2E7C-AC0376D8E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D2564D1-8D4F-66FB-BC2C-F35B4D8C1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84D15C9-FEDF-CAF6-7893-2A5F118348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375B1DD-EC42-162A-4C27-165492CBA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5BADC00-3F76-2778-0960-EF6FF0145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0974-B910-4F7B-9F7E-E94663BC8260}" type="datetimeFigureOut">
              <a:rPr lang="pt-BR" smtClean="0"/>
              <a:t>26/05/2022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43B17E0-9547-338A-AD2A-7E2903917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A0ED335-0F52-DAA3-7452-2A371AE0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70E7-AD2A-4F61-93A0-F9561D26A0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83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F6E277-3D62-E6C1-39C2-36F3CDB43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EE562F5-5C90-2E1D-7943-06264A388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0974-B910-4F7B-9F7E-E94663BC8260}" type="datetimeFigureOut">
              <a:rPr lang="pt-BR" smtClean="0"/>
              <a:t>26/05/2022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D27A9C6-8201-F65D-8371-8EFA9584C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ED0074-9181-6778-826B-BAF477DC6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70E7-AD2A-4F61-93A0-F9561D26A0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93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AD1E6A8-2C7E-F1C4-ADA2-4EB94D326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0974-B910-4F7B-9F7E-E94663BC8260}" type="datetimeFigureOut">
              <a:rPr lang="pt-BR" smtClean="0"/>
              <a:t>26/05/2022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F02A624-0D5B-D97B-91E6-6110247F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E60BBAA-4374-8AF3-6D7C-C00647B8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70E7-AD2A-4F61-93A0-F9561D26A0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22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A9AA5-C5D7-E7DE-D0CB-D61CE3F0C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E1AAA8-2A64-D88C-47BB-865D10EB1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AF1C752-0ED1-69BE-FA94-DE2D23659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A65B96-A7F6-706E-9F79-34AC599FE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0974-B910-4F7B-9F7E-E94663BC8260}" type="datetimeFigureOut">
              <a:rPr lang="pt-BR" smtClean="0"/>
              <a:t>26/05/2022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EA1679-BCEE-1D82-3752-1A162DD8A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BF4878-E54E-4375-CAA3-3F16E6972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70E7-AD2A-4F61-93A0-F9561D26A0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88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A41D87-B280-085B-2B74-0AF50913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7BEB67F-1477-7FE1-EEC0-5922EF4D49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8F0DB3-F2BD-19BE-6734-01EDA19AE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A957DD-F620-4780-ED73-994889DA9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0974-B910-4F7B-9F7E-E94663BC8260}" type="datetimeFigureOut">
              <a:rPr lang="pt-BR" smtClean="0"/>
              <a:t>26/05/2022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7F6B38A-0ECE-EAD0-5BE2-70239B00E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71D3C64-6E47-B846-D97A-8DC403568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70E7-AD2A-4F61-93A0-F9561D26A0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4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D656C33-610F-1171-C37E-2D46BE7B2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ED6A5D-2787-D90F-591D-A19994E7F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3A27C2-7DDF-6C2A-9E56-A23A2B7B7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E0974-B910-4F7B-9F7E-E94663BC8260}" type="datetimeFigureOut">
              <a:rPr lang="pt-BR" smtClean="0"/>
              <a:t>26/05/2022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C26122-4A78-E2D7-D375-D6E5F07FB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C6D5B9-9281-2824-CE08-C7F30A08F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E70E7-AD2A-4F61-93A0-F9561D26A0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4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3BA98-CA9E-8B98-9E10-8D5A4BE420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Modelo de apresentação de projeto de produção de </a:t>
            </a:r>
            <a:r>
              <a:rPr lang="pt-BR" dirty="0" err="1"/>
              <a:t>biometano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EFF964-1EE9-E85A-D7D0-6CC5CDF2C4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6600" b="1" dirty="0"/>
              <a:t>“Inserir marca da ofertante”</a:t>
            </a:r>
          </a:p>
        </p:txBody>
      </p:sp>
    </p:spTree>
    <p:extLst>
      <p:ext uri="{BB962C8B-B14F-4D97-AF65-F5344CB8AC3E}">
        <p14:creationId xmlns:p14="http://schemas.microsoft.com/office/powerpoint/2010/main" val="937767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B66AD-0B46-EB82-12E8-32F4AC200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/>
              <a:t>“Inserir marca da ofertante” - Recursos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93E53-596A-DB98-1841-DC4A220FD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0025"/>
            <a:ext cx="10515600" cy="1018243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Origem e comprovação dos recursos financeiros para o projeto</a:t>
            </a:r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3027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B66AD-0B46-EB82-12E8-32F4AC200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/>
              <a:t>“Inserir marca da ofertante” - Cronogramas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93E53-596A-DB98-1841-DC4A220FD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0025"/>
            <a:ext cx="10515600" cy="1018243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Apresentar cronogramas do empreendimento, licenças, autorizações, instalações e operação do projeto.</a:t>
            </a:r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7251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B66AD-0B46-EB82-12E8-32F4AC200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/>
              <a:t>“Inserir marca da ofertante” - Outras características técnicas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93E53-596A-DB98-1841-DC4A220FD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0025"/>
            <a:ext cx="10515600" cy="1018243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Demais características técnicas pertinentes ao projeto.</a:t>
            </a:r>
          </a:p>
        </p:txBody>
      </p:sp>
    </p:spTree>
    <p:extLst>
      <p:ext uri="{BB962C8B-B14F-4D97-AF65-F5344CB8AC3E}">
        <p14:creationId xmlns:p14="http://schemas.microsoft.com/office/powerpoint/2010/main" val="1628454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B66AD-0B46-EB82-12E8-32F4AC200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/>
              <a:t>“Inserir marca da ofertante” - Capacidade técnica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93E53-596A-DB98-1841-DC4A220FD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0025"/>
            <a:ext cx="10515600" cy="101824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Laudos que atestem a capacidade técnica e/ou histórico de participação em projetos de produção de </a:t>
            </a:r>
            <a:r>
              <a:rPr lang="pt-BR" sz="28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biometano</a:t>
            </a: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da empresa e seus funcionários.</a:t>
            </a:r>
          </a:p>
        </p:txBody>
      </p:sp>
    </p:spTree>
    <p:extLst>
      <p:ext uri="{BB962C8B-B14F-4D97-AF65-F5344CB8AC3E}">
        <p14:creationId xmlns:p14="http://schemas.microsoft.com/office/powerpoint/2010/main" val="173816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B66AD-0B46-EB82-12E8-32F4AC200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25" y="365125"/>
            <a:ext cx="11836865" cy="1325563"/>
          </a:xfrm>
        </p:spPr>
        <p:txBody>
          <a:bodyPr>
            <a:normAutofit/>
          </a:bodyPr>
          <a:lstStyle/>
          <a:p>
            <a:r>
              <a:rPr lang="pt-BR" sz="4400" b="1" dirty="0"/>
              <a:t>“Inserir marca da ofertante” – Origem/Localização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93E53-596A-DB98-1841-DC4A220FD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0025"/>
            <a:ext cx="10515600" cy="1018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Indicar origem do material orgânico utilizado na produção do </a:t>
            </a:r>
            <a:r>
              <a:rPr lang="pt-BR" sz="28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biometano</a:t>
            </a: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418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B66AD-0B46-EB82-12E8-32F4AC200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/>
              <a:t>“Inserir marca da ofertante” - Quantidade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93E53-596A-DB98-1841-DC4A220FD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0025"/>
            <a:ext cx="10515600" cy="1018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Indicar quantidade do material orgânico utilizado na produção do </a:t>
            </a:r>
            <a:r>
              <a:rPr lang="pt-BR" sz="28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biometano</a:t>
            </a: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866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B66AD-0B46-EB82-12E8-32F4AC200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/>
              <a:t>“Inserir marca da ofertante” - Logística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93E53-596A-DB98-1841-DC4A220FD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0025"/>
            <a:ext cx="10515600" cy="1018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Indicar toda logística (da produção ao descarte) do material orgânico utilizado na produção do </a:t>
            </a:r>
            <a:r>
              <a:rPr lang="pt-BR" sz="28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biometano</a:t>
            </a: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768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B66AD-0B46-EB82-12E8-32F4AC200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/>
              <a:t>“Inserir marca da ofertante” - Produção total de biogás e </a:t>
            </a:r>
            <a:r>
              <a:rPr lang="pt-BR" sz="4400" b="1" dirty="0" err="1"/>
              <a:t>biometano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93E53-596A-DB98-1841-DC4A220FD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0025"/>
            <a:ext cx="10515600" cy="1018243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Explanar toda cadeia de produção do biogás e refino do </a:t>
            </a:r>
            <a:r>
              <a:rPr lang="pt-BR" sz="28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biometano</a:t>
            </a: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036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B66AD-0B46-EB82-12E8-32F4AC200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/>
              <a:t>“Inserir marca da ofertante” - Oscilações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93E53-596A-DB98-1841-DC4A220FD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0025"/>
            <a:ext cx="10515600" cy="101824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Previsão das oscilações da produção do </a:t>
            </a:r>
            <a:r>
              <a:rPr lang="pt-BR" sz="28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biometano</a:t>
            </a: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durante os meses do ano, dentro do prazo estabelecido no item 3 do Termo de Referência da Chamada.</a:t>
            </a:r>
          </a:p>
        </p:txBody>
      </p:sp>
    </p:spTree>
    <p:extLst>
      <p:ext uri="{BB962C8B-B14F-4D97-AF65-F5344CB8AC3E}">
        <p14:creationId xmlns:p14="http://schemas.microsoft.com/office/powerpoint/2010/main" val="3318220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B66AD-0B46-EB82-12E8-32F4AC200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/>
              <a:t>“Inserir marca da ofertante” - Tecnologia de purificação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93E53-596A-DB98-1841-DC4A220FD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0025"/>
            <a:ext cx="10515600" cy="1018243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Precisar o(s) modelo(s) de tecnologia(s) a ser utilizado no processo de purificação do biogás em </a:t>
            </a:r>
            <a:r>
              <a:rPr lang="pt-BR" sz="2800" b="1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biometano</a:t>
            </a: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0615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B66AD-0B46-EB82-12E8-32F4AC200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/>
              <a:t>“Inserir marca da ofertante” - Fluxograma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93E53-596A-DB98-1841-DC4A220FD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0025"/>
            <a:ext cx="10515600" cy="1018243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Apresentar os fluxogramas básicos de produção e purificação do biogás.</a:t>
            </a:r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143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B66AD-0B46-EB82-12E8-32F4AC200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/>
              <a:t>“Inserir marca da ofertante” - Orçamentos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93E53-596A-DB98-1841-DC4A220FD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0025"/>
            <a:ext cx="10515600" cy="1018243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Estimativas orçamentárias demonstrando a viabilidade econômica do projeto.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8092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304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Bookman Old Style</vt:lpstr>
      <vt:lpstr>Calibri</vt:lpstr>
      <vt:lpstr>Calibri Light</vt:lpstr>
      <vt:lpstr>Tema do Office</vt:lpstr>
      <vt:lpstr>Modelo de apresentação de projeto de produção de biometano</vt:lpstr>
      <vt:lpstr>“Inserir marca da ofertante” – Origem/Localização</vt:lpstr>
      <vt:lpstr>“Inserir marca da ofertante” - Quantidade</vt:lpstr>
      <vt:lpstr>“Inserir marca da ofertante” - Logística</vt:lpstr>
      <vt:lpstr>“Inserir marca da ofertante” - Produção total de biogás e biometano</vt:lpstr>
      <vt:lpstr>“Inserir marca da ofertante” - Oscilações</vt:lpstr>
      <vt:lpstr>“Inserir marca da ofertante” - Tecnologia de purificação</vt:lpstr>
      <vt:lpstr>“Inserir marca da ofertante” - Fluxograma</vt:lpstr>
      <vt:lpstr>“Inserir marca da ofertante” - Orçamentos</vt:lpstr>
      <vt:lpstr>“Inserir marca da ofertante” - Recursos</vt:lpstr>
      <vt:lpstr>“Inserir marca da ofertante” - Cronogramas</vt:lpstr>
      <vt:lpstr>“Inserir marca da ofertante” - Outras características técnicas</vt:lpstr>
      <vt:lpstr>“Inserir marca da ofertante” - Capacidade técnica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apresentação de projeto de produção de biometano</dc:title>
  <dc:creator>Eric Gaspar de Queiroz Ferreira</dc:creator>
  <cp:lastModifiedBy>Eric Gaspar de Queiroz Ferreira</cp:lastModifiedBy>
  <cp:revision>3</cp:revision>
  <dcterms:created xsi:type="dcterms:W3CDTF">2022-05-25T19:11:57Z</dcterms:created>
  <dcterms:modified xsi:type="dcterms:W3CDTF">2022-05-26T12:31:46Z</dcterms:modified>
</cp:coreProperties>
</file>